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17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0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05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59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19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2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30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04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29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04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91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0DE0-B3A8-41FC-B4C1-580B214BA4A7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AEB96-11C8-4FD5-9F27-DC04B3B99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72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5" b="15073"/>
          <a:stretch/>
        </p:blipFill>
        <p:spPr>
          <a:xfrm>
            <a:off x="-1" y="-1"/>
            <a:ext cx="6858001" cy="81534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80" y="6473757"/>
            <a:ext cx="1510929" cy="89621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21920" y="8275320"/>
            <a:ext cx="6622489" cy="1477328"/>
          </a:xfrm>
          <a:prstGeom prst="rect">
            <a:avLst/>
          </a:prstGeom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>
                <a:latin typeface="Berlin Sans FB Demi" panose="020E0802020502020306" pitchFamily="34" charset="0"/>
                <a:cs typeface="Aparajita" panose="020B0604020202020204" pitchFamily="34" charset="0"/>
              </a:rPr>
              <a:t>Au programme dans notre établissement : </a:t>
            </a:r>
          </a:p>
          <a:p>
            <a:r>
              <a:rPr lang="fr-FR" dirty="0" smtClean="0">
                <a:latin typeface="Berlin Sans FB" panose="020E0602020502020306" pitchFamily="34" charset="0"/>
              </a:rPr>
              <a:t>Dégustation </a:t>
            </a:r>
            <a:r>
              <a:rPr lang="fr-FR" dirty="0">
                <a:latin typeface="Berlin Sans FB" panose="020E0602020502020306" pitchFamily="34" charset="0"/>
              </a:rPr>
              <a:t>de Crêpes , Dégustation </a:t>
            </a:r>
            <a:r>
              <a:rPr lang="fr-FR" dirty="0" smtClean="0">
                <a:latin typeface="Berlin Sans FB" panose="020E0602020502020306" pitchFamily="34" charset="0"/>
              </a:rPr>
              <a:t>de Vin </a:t>
            </a:r>
            <a:r>
              <a:rPr lang="fr-FR" dirty="0">
                <a:latin typeface="Berlin Sans FB" panose="020E0602020502020306" pitchFamily="34" charset="0"/>
              </a:rPr>
              <a:t>et fromage avec la participation de la fromagerie de </a:t>
            </a:r>
            <a:r>
              <a:rPr lang="fr-FR" dirty="0" smtClean="0">
                <a:latin typeface="Berlin Sans FB" panose="020E0602020502020306" pitchFamily="34" charset="0"/>
              </a:rPr>
              <a:t>Genas,</a:t>
            </a:r>
            <a:endParaRPr lang="fr-FR" dirty="0">
              <a:latin typeface="Berlin Sans FB" panose="020E0602020502020306" pitchFamily="34" charset="0"/>
            </a:endParaRPr>
          </a:p>
          <a:p>
            <a:r>
              <a:rPr lang="fr-FR" dirty="0">
                <a:latin typeface="Berlin Sans FB" panose="020E0602020502020306" pitchFamily="34" charset="0"/>
              </a:rPr>
              <a:t>Instant beauté pour les résidentes fait par une esthéticienne</a:t>
            </a:r>
          </a:p>
          <a:p>
            <a:r>
              <a:rPr lang="fr-FR" dirty="0" smtClean="0">
                <a:latin typeface="Berlin Sans FB" panose="020E0602020502020306" pitchFamily="34" charset="0"/>
              </a:rPr>
              <a:t>Film humoristique ,Yoga </a:t>
            </a:r>
            <a:r>
              <a:rPr lang="fr-FR">
                <a:latin typeface="Berlin Sans FB" panose="020E0602020502020306" pitchFamily="34" charset="0"/>
              </a:rPr>
              <a:t>assis </a:t>
            </a:r>
            <a:r>
              <a:rPr lang="fr-FR">
                <a:latin typeface="+mj-lt"/>
              </a:rPr>
              <a:t> </a:t>
            </a:r>
            <a:r>
              <a:rPr lang="fr-FR" smtClean="0">
                <a:latin typeface="Aharoni" panose="02010803020104030203" pitchFamily="2" charset="-79"/>
                <a:cs typeface="Aharoni" panose="02010803020104030203" pitchFamily="2" charset="-79"/>
              </a:rPr>
              <a:t>,,,</a:t>
            </a:r>
            <a:endParaRPr lang="fr-FR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5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39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Aharoni</vt:lpstr>
      <vt:lpstr>Aparajita</vt:lpstr>
      <vt:lpstr>Arial</vt:lpstr>
      <vt:lpstr>Berlin Sans FB</vt:lpstr>
      <vt:lpstr>Berlin Sans FB Demi</vt:lpstr>
      <vt:lpstr>Calibri</vt:lpstr>
      <vt:lpstr>Calibri Light</vt:lpstr>
      <vt:lpstr>Thème Office</vt:lpstr>
      <vt:lpstr>Présentation PowerPoint</vt:lpstr>
    </vt:vector>
  </TitlesOfParts>
  <Company>ACPPA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RCOM (Valérie DEL BOVE)</dc:creator>
  <cp:lastModifiedBy>NSO (Natacha SANCHEZ)</cp:lastModifiedBy>
  <cp:revision>3</cp:revision>
  <dcterms:created xsi:type="dcterms:W3CDTF">2021-09-27T13:50:55Z</dcterms:created>
  <dcterms:modified xsi:type="dcterms:W3CDTF">2021-10-11T09:12:52Z</dcterms:modified>
</cp:coreProperties>
</file>