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6600"/>
    <a:srgbClr val="6600FF"/>
    <a:srgbClr val="FF00FF"/>
    <a:srgbClr val="009900"/>
    <a:srgbClr val="FFCC00"/>
    <a:srgbClr val="0099FF"/>
    <a:srgbClr val="00FFFF"/>
    <a:srgbClr val="00FF00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86379" autoAdjust="0"/>
  </p:normalViewPr>
  <p:slideViewPr>
    <p:cSldViewPr>
      <p:cViewPr varScale="1">
        <p:scale>
          <a:sx n="58" d="100"/>
          <a:sy n="58" d="100"/>
        </p:scale>
        <p:origin x="2448" y="102"/>
      </p:cViewPr>
      <p:guideLst>
        <p:guide orient="horz" pos="3368"/>
        <p:guide pos="23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2673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50492" y="0"/>
            <a:ext cx="7632000" cy="17821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31000">
                <a:schemeClr val="accent2"/>
              </a:gs>
              <a:gs pos="64000">
                <a:srgbClr val="A5CB29"/>
              </a:gs>
              <a:gs pos="100000">
                <a:schemeClr val="accent4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 userDrawn="1"/>
        </p:nvSpPr>
        <p:spPr>
          <a:xfrm>
            <a:off x="-50492" y="2090587"/>
            <a:ext cx="2520000" cy="86028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 userDrawn="1"/>
        </p:nvSpPr>
        <p:spPr>
          <a:xfrm>
            <a:off x="1908423" y="352035"/>
            <a:ext cx="34563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5000" b="1" dirty="0" err="1"/>
              <a:t>N</a:t>
            </a:r>
            <a:r>
              <a:rPr lang="fr-FR" sz="5000" b="1" spc="300" dirty="0" err="1"/>
              <a:t>e</a:t>
            </a:r>
            <a:r>
              <a:rPr lang="fr-FR" sz="5000" b="1" dirty="0" err="1"/>
              <a:t>wsFlash</a:t>
            </a:r>
            <a:endParaRPr lang="fr-FR" sz="5000" b="1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-50492" y="1782100"/>
            <a:ext cx="7632000" cy="30848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 b="1" dirty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655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Image 34" descr="Résultat de recherche d'images pour &quot;lac .png&quot;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62403"/>
            <a:ext cx="7581507" cy="83099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-50492" y="1782100"/>
            <a:ext cx="7632000" cy="3084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latin typeface="Bradley Hand ITC" panose="03070402050302030203" pitchFamily="66" charset="0"/>
              </a:rPr>
              <a:t>La Newsletter</a:t>
            </a:r>
            <a:r>
              <a:rPr lang="fr-FR" sz="2000" b="1" baseline="0" dirty="0">
                <a:latin typeface="Bradley Hand ITC" panose="03070402050302030203" pitchFamily="66" charset="0"/>
              </a:rPr>
              <a:t> des Soleillades</a:t>
            </a:r>
            <a:endParaRPr lang="fr-FR" sz="2000" b="1" dirty="0">
              <a:latin typeface="Bradley Hand ITC" panose="03070402050302030203" pitchFamily="66" charset="0"/>
            </a:endParaRPr>
          </a:p>
        </p:txBody>
      </p:sp>
      <p:sp>
        <p:nvSpPr>
          <p:cNvPr id="3" name="Ellipse 2"/>
          <p:cNvSpPr/>
          <p:nvPr/>
        </p:nvSpPr>
        <p:spPr>
          <a:xfrm>
            <a:off x="5725069" y="189553"/>
            <a:ext cx="1456827" cy="1010764"/>
          </a:xfrm>
          <a:prstGeom prst="ellipse">
            <a:avLst/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accent5"/>
                </a:solidFill>
                <a:latin typeface="Bahnschrift SemiBold" panose="020B0502040204020203" pitchFamily="34" charset="0"/>
              </a:rPr>
              <a:t>FEVRIER 2022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600935" y="1086744"/>
            <a:ext cx="381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4000" b="0" dirty="0"/>
              <a:t>Les Soleillades</a:t>
            </a:r>
          </a:p>
        </p:txBody>
      </p:sp>
      <p:sp>
        <p:nvSpPr>
          <p:cNvPr id="6" name="ZoneTexte 5" descr="Ajouter du texte ici" title="Ajouter du texte ici"/>
          <p:cNvSpPr txBox="1">
            <a:spLocks/>
          </p:cNvSpPr>
          <p:nvPr/>
        </p:nvSpPr>
        <p:spPr>
          <a:xfrm>
            <a:off x="254883" y="5408265"/>
            <a:ext cx="2059878" cy="1903349"/>
          </a:xfrm>
          <a:prstGeom prst="rect">
            <a:avLst/>
          </a:prstGeom>
          <a:solidFill>
            <a:srgbClr val="FFFF00"/>
          </a:solidFill>
          <a:ln w="12700">
            <a:solidFill>
              <a:srgbClr val="FFFF00"/>
            </a:solidFill>
          </a:ln>
        </p:spPr>
        <p:txBody>
          <a:bodyPr wrap="square" rtlCol="0">
            <a:noAutofit/>
          </a:bodyPr>
          <a:lstStyle/>
          <a:p>
            <a:pPr rtl="0"/>
            <a:endParaRPr lang="fr-FR" sz="2000" b="1" kern="1200" dirty="0">
              <a:solidFill>
                <a:schemeClr val="accent5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988251" y="4214193"/>
            <a:ext cx="5076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000" b="1" u="sng" dirty="0">
              <a:solidFill>
                <a:schemeClr val="accent5"/>
              </a:solidFill>
            </a:endParaRPr>
          </a:p>
          <a:p>
            <a:r>
              <a:rPr lang="fr-FR" sz="2000" b="1" u="sng" dirty="0">
                <a:solidFill>
                  <a:schemeClr val="accent5"/>
                </a:solidFill>
              </a:rPr>
              <a:t>L</a:t>
            </a:r>
            <a:r>
              <a:rPr lang="fr-FR" sz="2000" b="1" u="sng" dirty="0">
                <a:solidFill>
                  <a:schemeClr val="accent2"/>
                </a:solidFill>
              </a:rPr>
              <a:t>es Rendez-vous de Février!</a:t>
            </a: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8602"/>
            <a:ext cx="1929093" cy="1206449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254883" y="8746076"/>
            <a:ext cx="2085588" cy="1792482"/>
          </a:xfrm>
          <a:prstGeom prst="rect">
            <a:avLst/>
          </a:prstGeom>
          <a:solidFill>
            <a:srgbClr val="CC99FF"/>
          </a:solidFill>
          <a:ln w="19050">
            <a:solidFill>
              <a:srgbClr val="CC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254883" y="2290841"/>
            <a:ext cx="2085588" cy="231363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1000" dirty="0">
              <a:solidFill>
                <a:srgbClr val="000000"/>
              </a:solidFill>
            </a:endParaRPr>
          </a:p>
          <a:p>
            <a:endParaRPr lang="fr-FR" sz="1000" dirty="0">
              <a:solidFill>
                <a:srgbClr val="000000"/>
              </a:solidFill>
            </a:endParaRPr>
          </a:p>
          <a:p>
            <a:endParaRPr lang="fr-FR" sz="1000" dirty="0">
              <a:solidFill>
                <a:srgbClr val="000000"/>
              </a:solidFill>
            </a:endParaRPr>
          </a:p>
          <a:p>
            <a:endParaRPr lang="fr-FR" sz="1400" dirty="0">
              <a:solidFill>
                <a:srgbClr val="000000"/>
              </a:solidFill>
            </a:endParaRPr>
          </a:p>
          <a:p>
            <a:endParaRPr lang="fr-FR" sz="1400" dirty="0">
              <a:solidFill>
                <a:srgbClr val="000000"/>
              </a:solidFill>
            </a:endParaRPr>
          </a:p>
          <a:p>
            <a:r>
              <a:rPr lang="fr-FR" sz="1400" dirty="0">
                <a:solidFill>
                  <a:srgbClr val="000000"/>
                </a:solidFill>
              </a:rPr>
              <a:t>Mme MARCHAND </a:t>
            </a:r>
          </a:p>
          <a:p>
            <a:r>
              <a:rPr lang="fr-FR" sz="1400" dirty="0">
                <a:solidFill>
                  <a:srgbClr val="000000"/>
                </a:solidFill>
              </a:rPr>
              <a:t>Mr GELMINI </a:t>
            </a:r>
          </a:p>
          <a:p>
            <a:r>
              <a:rPr lang="fr-FR" sz="1400" dirty="0">
                <a:solidFill>
                  <a:srgbClr val="000000"/>
                </a:solidFill>
              </a:rPr>
              <a:t>Mr MATRANGOLO</a:t>
            </a:r>
          </a:p>
          <a:p>
            <a:endParaRPr lang="fr-FR" sz="1000" dirty="0">
              <a:solidFill>
                <a:srgbClr val="000000"/>
              </a:solidFill>
            </a:endParaRPr>
          </a:p>
          <a:p>
            <a:endParaRPr lang="fr-FR" sz="1000" dirty="0">
              <a:solidFill>
                <a:srgbClr val="000000"/>
              </a:solidFill>
            </a:endParaRPr>
          </a:p>
          <a:p>
            <a:endParaRPr lang="fr-FR" sz="1000" dirty="0">
              <a:solidFill>
                <a:srgbClr val="000000"/>
              </a:solidFill>
            </a:endParaRPr>
          </a:p>
          <a:p>
            <a:endParaRPr lang="fr-FR" sz="1000" dirty="0">
              <a:solidFill>
                <a:srgbClr val="000000"/>
              </a:solidFill>
            </a:endParaRPr>
          </a:p>
          <a:p>
            <a:endParaRPr lang="fr-FR" sz="1050" dirty="0">
              <a:solidFill>
                <a:srgbClr val="000000"/>
              </a:solidFill>
            </a:endParaRPr>
          </a:p>
          <a:p>
            <a:pPr algn="ctr"/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240705" y="5408265"/>
            <a:ext cx="2099766" cy="4831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endParaRPr lang="fr-FR" sz="1200" b="1" dirty="0">
              <a:solidFill>
                <a:srgbClr val="000000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300806" y="8901376"/>
            <a:ext cx="19802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1200" b="1" dirty="0">
                <a:solidFill>
                  <a:srgbClr val="000000"/>
                </a:solidFill>
              </a:rPr>
              <a:t>Une pensée pour</a:t>
            </a:r>
          </a:p>
          <a:p>
            <a:pPr algn="l"/>
            <a:r>
              <a:rPr lang="fr-FR" sz="1200" b="1" dirty="0">
                <a:solidFill>
                  <a:srgbClr val="000000"/>
                </a:solidFill>
              </a:rPr>
              <a:t>les résidents qui </a:t>
            </a:r>
          </a:p>
          <a:p>
            <a:pPr algn="l"/>
            <a:r>
              <a:rPr lang="fr-FR" sz="1200" b="1" dirty="0">
                <a:solidFill>
                  <a:srgbClr val="000000"/>
                </a:solidFill>
              </a:rPr>
              <a:t>nous ont quittés...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720" y="8927471"/>
            <a:ext cx="576063" cy="594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528" y="5439149"/>
            <a:ext cx="1289565" cy="443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1399" y="2322592"/>
            <a:ext cx="666516" cy="734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ZoneTexte 16"/>
          <p:cNvSpPr txBox="1"/>
          <p:nvPr/>
        </p:nvSpPr>
        <p:spPr>
          <a:xfrm>
            <a:off x="304161" y="2299208"/>
            <a:ext cx="1408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rgbClr val="000000"/>
                </a:solidFill>
              </a:rPr>
              <a:t>Bienvenue aux nouveaux résidents!!!</a:t>
            </a:r>
          </a:p>
          <a:p>
            <a:pPr algn="ctr"/>
            <a:endParaRPr lang="fr-FR" sz="1200" b="1" dirty="0">
              <a:solidFill>
                <a:srgbClr val="000000"/>
              </a:solidFill>
            </a:endParaRPr>
          </a:p>
          <a:p>
            <a:pPr algn="ctr"/>
            <a:endParaRPr lang="fr-FR" sz="1200" b="1" dirty="0">
              <a:solidFill>
                <a:srgbClr val="000000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240705" y="6083801"/>
            <a:ext cx="2087210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0000"/>
                </a:solidFill>
              </a:rPr>
              <a:t>Le parking du Verger ferme à </a:t>
            </a:r>
            <a:r>
              <a:rPr lang="fr-FR" sz="1200" b="1" u="sng" dirty="0">
                <a:solidFill>
                  <a:srgbClr val="000000"/>
                </a:solidFill>
              </a:rPr>
              <a:t>19h00</a:t>
            </a:r>
            <a:r>
              <a:rPr lang="fr-FR" sz="1200" dirty="0">
                <a:solidFill>
                  <a:srgbClr val="000000"/>
                </a:solidFill>
              </a:rPr>
              <a:t>. </a:t>
            </a:r>
          </a:p>
          <a:p>
            <a:endParaRPr lang="fr-FR" sz="1200" dirty="0">
              <a:solidFill>
                <a:srgbClr val="000000"/>
              </a:solidFill>
            </a:endParaRPr>
          </a:p>
          <a:p>
            <a:r>
              <a:rPr lang="fr-FR" sz="1200" dirty="0">
                <a:solidFill>
                  <a:srgbClr val="000000"/>
                </a:solidFill>
              </a:rPr>
              <a:t>Pensez à bien vous lavez les mains durant cette période hivernale,</a:t>
            </a:r>
          </a:p>
          <a:p>
            <a:endParaRPr lang="fr-FR" sz="1050" dirty="0">
              <a:solidFill>
                <a:srgbClr val="000000"/>
              </a:solidFill>
            </a:endParaRPr>
          </a:p>
          <a:p>
            <a:endParaRPr lang="fr-FR" sz="1050" dirty="0">
              <a:solidFill>
                <a:srgbClr val="000000"/>
              </a:solidFill>
            </a:endParaRPr>
          </a:p>
        </p:txBody>
      </p:sp>
      <p:sp>
        <p:nvSpPr>
          <p:cNvPr id="1029" name="ZoneTexte 1028"/>
          <p:cNvSpPr txBox="1"/>
          <p:nvPr/>
        </p:nvSpPr>
        <p:spPr>
          <a:xfrm>
            <a:off x="3899934" y="6602761"/>
            <a:ext cx="36815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b="1" dirty="0">
                <a:solidFill>
                  <a:srgbClr val="000000"/>
                </a:solidFill>
              </a:rPr>
              <a:t>.</a:t>
            </a:r>
            <a:endParaRPr lang="fr-FR" sz="1200" dirty="0">
              <a:solidFill>
                <a:srgbClr val="000000"/>
              </a:solidFill>
            </a:endParaRPr>
          </a:p>
        </p:txBody>
      </p:sp>
      <p:sp>
        <p:nvSpPr>
          <p:cNvPr id="31" name="AutoShape 2" descr="Résultat de recherche d'images pour &quot;image loto&quot;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4" name="AutoShape 4" descr="Résultat de recherche d'images pour &quot;image loto&quot;"/>
          <p:cNvSpPr>
            <a:spLocks noChangeAspect="1" noChangeArrowheads="1"/>
          </p:cNvSpPr>
          <p:nvPr/>
        </p:nvSpPr>
        <p:spPr bwMode="auto">
          <a:xfrm>
            <a:off x="12065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0" name="AutoShape 6" descr="Résultat de recherche d'images pour &quot;image loto&quot;"/>
          <p:cNvSpPr>
            <a:spLocks noChangeAspect="1" noChangeArrowheads="1"/>
          </p:cNvSpPr>
          <p:nvPr/>
        </p:nvSpPr>
        <p:spPr bwMode="auto">
          <a:xfrm>
            <a:off x="273050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2" name="AutoShape 8" descr="Résultat de recherche d'images pour &quot;image loto&quot;"/>
          <p:cNvSpPr>
            <a:spLocks noChangeAspect="1" noChangeArrowheads="1"/>
          </p:cNvSpPr>
          <p:nvPr/>
        </p:nvSpPr>
        <p:spPr bwMode="auto">
          <a:xfrm>
            <a:off x="425450" y="3206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5" name="AutoShape 10" descr="Résultat de recherche d'images pour &quot;image loto&quot;"/>
          <p:cNvSpPr>
            <a:spLocks noChangeAspect="1" noChangeArrowheads="1"/>
          </p:cNvSpPr>
          <p:nvPr/>
        </p:nvSpPr>
        <p:spPr bwMode="auto">
          <a:xfrm>
            <a:off x="577850" y="4730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8" name="ZoneTexte 1027"/>
          <p:cNvSpPr txBox="1"/>
          <p:nvPr/>
        </p:nvSpPr>
        <p:spPr>
          <a:xfrm>
            <a:off x="2779534" y="3949693"/>
            <a:ext cx="4109041" cy="891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400" b="1" dirty="0">
              <a:solidFill>
                <a:srgbClr val="000000"/>
              </a:solidFill>
            </a:endParaRPr>
          </a:p>
          <a:p>
            <a:pPr algn="ctr"/>
            <a:endParaRPr lang="fr-FR" sz="1400" b="1" dirty="0">
              <a:solidFill>
                <a:srgbClr val="000000"/>
              </a:solidFill>
            </a:endParaRPr>
          </a:p>
          <a:p>
            <a:pPr algn="ctr"/>
            <a:endParaRPr lang="fr-FR" sz="1400" b="1" dirty="0">
              <a:solidFill>
                <a:srgbClr val="000000"/>
              </a:solidFill>
            </a:endParaRPr>
          </a:p>
          <a:p>
            <a:pPr algn="ctr"/>
            <a:endParaRPr lang="fr-FR" sz="1400" b="1" dirty="0">
              <a:solidFill>
                <a:srgbClr val="000000"/>
              </a:solidFill>
            </a:endParaRPr>
          </a:p>
          <a:p>
            <a:pPr algn="ctr"/>
            <a:endParaRPr lang="fr-FR" sz="1400" b="1" dirty="0">
              <a:solidFill>
                <a:srgbClr val="000000"/>
              </a:solidFill>
            </a:endParaRPr>
          </a:p>
          <a:p>
            <a:pPr algn="ctr"/>
            <a:r>
              <a:rPr lang="fr-FR" sz="1400" b="1" dirty="0">
                <a:solidFill>
                  <a:srgbClr val="000000"/>
                </a:solidFill>
              </a:rPr>
              <a:t>Direction le BRESIL ! </a:t>
            </a:r>
            <a:r>
              <a:rPr lang="fr-FR" sz="1400" b="1">
                <a:solidFill>
                  <a:srgbClr val="000000"/>
                </a:solidFill>
              </a:rPr>
              <a:t>Divers </a:t>
            </a:r>
            <a:r>
              <a:rPr lang="fr-FR" sz="1400" b="1" dirty="0">
                <a:solidFill>
                  <a:srgbClr val="000000"/>
                </a:solidFill>
              </a:rPr>
              <a:t>Quizz &amp; ateliers décoration seront proposés sur le thème du mois, </a:t>
            </a:r>
          </a:p>
          <a:p>
            <a:pPr algn="l"/>
            <a:endParaRPr lang="fr-FR" sz="1400" b="1" dirty="0">
              <a:solidFill>
                <a:srgbClr val="000000"/>
              </a:solidFill>
            </a:endParaRPr>
          </a:p>
          <a:p>
            <a:pPr algn="l"/>
            <a:endParaRPr lang="fr-FR" sz="1400" b="1" dirty="0">
              <a:solidFill>
                <a:srgbClr val="000000"/>
              </a:solidFill>
            </a:endParaRPr>
          </a:p>
          <a:p>
            <a:pPr algn="l"/>
            <a:endParaRPr lang="fr-FR" sz="1400" b="1" dirty="0">
              <a:solidFill>
                <a:srgbClr val="000000"/>
              </a:solidFill>
            </a:endParaRPr>
          </a:p>
          <a:p>
            <a:pPr algn="l"/>
            <a:endParaRPr lang="fr-FR" sz="1400" b="1" dirty="0">
              <a:solidFill>
                <a:srgbClr val="000000"/>
              </a:solidFill>
            </a:endParaRPr>
          </a:p>
          <a:p>
            <a:pPr algn="l"/>
            <a:endParaRPr lang="fr-FR" sz="1400" b="1" dirty="0">
              <a:solidFill>
                <a:srgbClr val="000000"/>
              </a:solidFill>
            </a:endParaRPr>
          </a:p>
          <a:p>
            <a:pPr algn="l"/>
            <a:r>
              <a:rPr lang="fr-FR" sz="1400" b="1" dirty="0">
                <a:solidFill>
                  <a:srgbClr val="000000"/>
                </a:solidFill>
              </a:rPr>
              <a:t>Goûter de mon enfance : le mercredi 2 Février,</a:t>
            </a:r>
          </a:p>
          <a:p>
            <a:pPr algn="l"/>
            <a:endParaRPr lang="fr-FR" sz="1400" b="1" dirty="0">
              <a:solidFill>
                <a:srgbClr val="000000"/>
              </a:solidFill>
            </a:endParaRPr>
          </a:p>
          <a:p>
            <a:pPr algn="l"/>
            <a:r>
              <a:rPr lang="fr-FR" sz="1400" b="1" dirty="0">
                <a:solidFill>
                  <a:srgbClr val="000000"/>
                </a:solidFill>
              </a:rPr>
              <a:t>Gym douce avec Marine le premier lundi du mois ,</a:t>
            </a:r>
          </a:p>
          <a:p>
            <a:pPr algn="l"/>
            <a:endParaRPr lang="fr-FR" sz="1400" b="1" dirty="0">
              <a:solidFill>
                <a:srgbClr val="000000"/>
              </a:solidFill>
            </a:endParaRPr>
          </a:p>
          <a:p>
            <a:pPr algn="l"/>
            <a:r>
              <a:rPr lang="fr-FR" sz="1400" b="1" dirty="0">
                <a:solidFill>
                  <a:srgbClr val="000000"/>
                </a:solidFill>
              </a:rPr>
              <a:t>Loto , le mercredi 9 à 15h en salle tournesols, </a:t>
            </a:r>
          </a:p>
          <a:p>
            <a:pPr algn="l"/>
            <a:endParaRPr lang="fr-FR" sz="1400" b="1" dirty="0">
              <a:solidFill>
                <a:srgbClr val="000000"/>
              </a:solidFill>
            </a:endParaRPr>
          </a:p>
          <a:p>
            <a:pPr algn="l"/>
            <a:r>
              <a:rPr lang="fr-FR" sz="1400" b="1" dirty="0">
                <a:solidFill>
                  <a:srgbClr val="000000"/>
                </a:solidFill>
              </a:rPr>
              <a:t>La messe à 11h , le 15 janvier </a:t>
            </a:r>
          </a:p>
          <a:p>
            <a:pPr algn="l"/>
            <a:endParaRPr lang="fr-FR" sz="1400" b="1" dirty="0">
              <a:solidFill>
                <a:srgbClr val="000000"/>
              </a:solidFill>
            </a:endParaRPr>
          </a:p>
          <a:p>
            <a:pPr algn="l"/>
            <a:r>
              <a:rPr lang="fr-FR" sz="1400" b="1" dirty="0">
                <a:solidFill>
                  <a:srgbClr val="000000"/>
                </a:solidFill>
              </a:rPr>
              <a:t>Commission animation le 23 février à 15h, </a:t>
            </a:r>
          </a:p>
          <a:p>
            <a:pPr algn="l"/>
            <a:endParaRPr lang="fr-FR" sz="1400" b="1" dirty="0">
              <a:solidFill>
                <a:srgbClr val="000000"/>
              </a:solidFill>
            </a:endParaRPr>
          </a:p>
          <a:p>
            <a:pPr algn="l"/>
            <a:r>
              <a:rPr lang="fr-FR" sz="1400" b="1" dirty="0">
                <a:solidFill>
                  <a:srgbClr val="000000"/>
                </a:solidFill>
              </a:rPr>
              <a:t>Repas à thème : Brésil le 22 février ,</a:t>
            </a:r>
          </a:p>
          <a:p>
            <a:pPr algn="l"/>
            <a:endParaRPr lang="fr-FR" sz="1400" b="1" dirty="0">
              <a:solidFill>
                <a:srgbClr val="000000"/>
              </a:solidFill>
            </a:endParaRPr>
          </a:p>
          <a:p>
            <a:pPr algn="l"/>
            <a:r>
              <a:rPr lang="fr-FR" sz="1400" b="1" dirty="0">
                <a:solidFill>
                  <a:srgbClr val="000000"/>
                </a:solidFill>
              </a:rPr>
              <a:t>Atelier cuisine le lundi 28 février : </a:t>
            </a:r>
          </a:p>
          <a:p>
            <a:pPr algn="l"/>
            <a:r>
              <a:rPr lang="fr-FR" sz="1400" b="1" dirty="0">
                <a:solidFill>
                  <a:srgbClr val="000000"/>
                </a:solidFill>
              </a:rPr>
              <a:t>	Réalisation de Bugnes à 15h </a:t>
            </a:r>
          </a:p>
          <a:p>
            <a:pPr algn="l"/>
            <a:endParaRPr lang="fr-FR" sz="1400" b="1" dirty="0">
              <a:solidFill>
                <a:srgbClr val="000000"/>
              </a:solidFill>
            </a:endParaRPr>
          </a:p>
          <a:p>
            <a:pPr algn="l"/>
            <a:endParaRPr lang="fr-FR" sz="1400" b="1" dirty="0">
              <a:solidFill>
                <a:srgbClr val="000000"/>
              </a:solidFill>
            </a:endParaRPr>
          </a:p>
          <a:p>
            <a:pPr algn="l"/>
            <a:endParaRPr lang="fr-FR" sz="1400" b="1" dirty="0">
              <a:solidFill>
                <a:srgbClr val="000000"/>
              </a:solidFill>
            </a:endParaRPr>
          </a:p>
          <a:p>
            <a:pPr algn="l"/>
            <a:endParaRPr lang="fr-FR" sz="1400" b="1" dirty="0">
              <a:solidFill>
                <a:srgbClr val="000000"/>
              </a:solidFill>
            </a:endParaRPr>
          </a:p>
          <a:p>
            <a:pPr algn="l"/>
            <a:endParaRPr lang="fr-FR" sz="1400" b="1" dirty="0">
              <a:solidFill>
                <a:srgbClr val="000000"/>
              </a:solidFill>
            </a:endParaRPr>
          </a:p>
          <a:p>
            <a:pPr algn="l"/>
            <a:endParaRPr lang="fr-FR" sz="1400" b="1" dirty="0">
              <a:solidFill>
                <a:srgbClr val="000000"/>
              </a:solidFill>
            </a:endParaRPr>
          </a:p>
          <a:p>
            <a:pPr algn="l"/>
            <a:endParaRPr lang="fr-FR" sz="1400" b="1" dirty="0">
              <a:solidFill>
                <a:srgbClr val="000000"/>
              </a:solidFill>
            </a:endParaRPr>
          </a:p>
          <a:p>
            <a:pPr algn="l"/>
            <a:endParaRPr lang="fr-FR" sz="1400" b="1" dirty="0">
              <a:solidFill>
                <a:srgbClr val="000000"/>
              </a:solidFill>
            </a:endParaRPr>
          </a:p>
          <a:p>
            <a:pPr algn="l"/>
            <a:endParaRPr lang="fr-FR" sz="1400" b="1" dirty="0">
              <a:solidFill>
                <a:srgbClr val="000000"/>
              </a:solidFill>
            </a:endParaRPr>
          </a:p>
          <a:p>
            <a:pPr algn="l"/>
            <a:endParaRPr lang="fr-FR" sz="1400" b="1" dirty="0">
              <a:solidFill>
                <a:srgbClr val="000000"/>
              </a:solidFill>
            </a:endParaRPr>
          </a:p>
          <a:p>
            <a:pPr algn="l"/>
            <a:endParaRPr lang="fr-FR" sz="1400" b="1" dirty="0">
              <a:solidFill>
                <a:srgbClr val="000000"/>
              </a:solidFill>
            </a:endParaRPr>
          </a:p>
          <a:p>
            <a:pPr algn="l"/>
            <a:endParaRPr lang="fr-FR" sz="1300" dirty="0">
              <a:solidFill>
                <a:srgbClr val="000000"/>
              </a:solidFill>
            </a:endParaRPr>
          </a:p>
        </p:txBody>
      </p:sp>
      <p:sp>
        <p:nvSpPr>
          <p:cNvPr id="11" name="AutoShape 4" descr="Résultat de recherche d'images pour &quot;gateau png transparent&quot;"/>
          <p:cNvSpPr>
            <a:spLocks noChangeAspect="1" noChangeArrowheads="1"/>
          </p:cNvSpPr>
          <p:nvPr/>
        </p:nvSpPr>
        <p:spPr bwMode="auto">
          <a:xfrm flipH="1">
            <a:off x="-6660529" y="-2141538"/>
            <a:ext cx="6968504" cy="478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08008" y="9594927"/>
            <a:ext cx="15036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1200" dirty="0">
                <a:solidFill>
                  <a:srgbClr val="000000"/>
                </a:solidFill>
              </a:rPr>
              <a:t>Mme </a:t>
            </a:r>
            <a:r>
              <a:rPr lang="fr-FR" sz="1200" dirty="0" err="1">
                <a:solidFill>
                  <a:srgbClr val="000000"/>
                </a:solidFill>
              </a:rPr>
              <a:t>Saveret</a:t>
            </a:r>
            <a:endParaRPr lang="fr-FR" sz="1200" dirty="0">
              <a:solidFill>
                <a:srgbClr val="000000"/>
              </a:solidFill>
            </a:endParaRPr>
          </a:p>
          <a:p>
            <a:pPr algn="l"/>
            <a:r>
              <a:rPr lang="fr-FR" sz="1200" dirty="0">
                <a:solidFill>
                  <a:srgbClr val="000000"/>
                </a:solidFill>
              </a:rPr>
              <a:t>Mme </a:t>
            </a:r>
            <a:r>
              <a:rPr lang="fr-FR" sz="1200" dirty="0" err="1">
                <a:solidFill>
                  <a:srgbClr val="000000"/>
                </a:solidFill>
              </a:rPr>
              <a:t>Chalaye</a:t>
            </a:r>
            <a:endParaRPr lang="fr-FR" sz="1200" dirty="0">
              <a:solidFill>
                <a:srgbClr val="000000"/>
              </a:solidFill>
            </a:endParaRPr>
          </a:p>
          <a:p>
            <a:pPr algn="l"/>
            <a:r>
              <a:rPr lang="fr-FR" sz="1200" dirty="0">
                <a:solidFill>
                  <a:srgbClr val="000000"/>
                </a:solidFill>
              </a:rPr>
              <a:t>Mme </a:t>
            </a:r>
            <a:r>
              <a:rPr lang="fr-FR" sz="1200" dirty="0" err="1">
                <a:solidFill>
                  <a:srgbClr val="000000"/>
                </a:solidFill>
              </a:rPr>
              <a:t>Vendramin</a:t>
            </a:r>
            <a:endParaRPr lang="fr-FR" sz="1200" dirty="0">
              <a:solidFill>
                <a:srgbClr val="000000"/>
              </a:solidFill>
            </a:endParaRPr>
          </a:p>
          <a:p>
            <a:pPr algn="l"/>
            <a:r>
              <a:rPr lang="fr-FR" sz="1200" dirty="0">
                <a:solidFill>
                  <a:srgbClr val="000000"/>
                </a:solidFill>
              </a:rPr>
              <a:t>Mr </a:t>
            </a:r>
            <a:r>
              <a:rPr lang="fr-FR" sz="1200" dirty="0" err="1">
                <a:solidFill>
                  <a:srgbClr val="000000"/>
                </a:solidFill>
              </a:rPr>
              <a:t>Poeta</a:t>
            </a:r>
            <a:r>
              <a:rPr lang="fr-FR" sz="1200">
                <a:solidFill>
                  <a:srgbClr val="000000"/>
                </a:solidFill>
              </a:rPr>
              <a:t> </a:t>
            </a:r>
            <a:endParaRPr lang="fr-FR" sz="1200" dirty="0">
              <a:solidFill>
                <a:srgbClr val="000000"/>
              </a:solidFill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12887396-3382-48AC-87D7-0161602E2DA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6549" y="5703052"/>
            <a:ext cx="5099248" cy="884493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2D1D712F-C735-46F2-B95B-89FB367D1CB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2043" y="5112200"/>
            <a:ext cx="743754" cy="521738"/>
          </a:xfrm>
          <a:prstGeom prst="rect">
            <a:avLst/>
          </a:prstGeom>
        </p:spPr>
      </p:pic>
      <p:sp>
        <p:nvSpPr>
          <p:cNvPr id="18" name="ZoneTexte 17">
            <a:extLst>
              <a:ext uri="{FF2B5EF4-FFF2-40B4-BE49-F238E27FC236}">
                <a16:creationId xmlns:a16="http://schemas.microsoft.com/office/drawing/2014/main" id="{6E85A419-8B57-442D-9232-BBBD735493D6}"/>
              </a:ext>
            </a:extLst>
          </p:cNvPr>
          <p:cNvSpPr txBox="1"/>
          <p:nvPr/>
        </p:nvSpPr>
        <p:spPr>
          <a:xfrm>
            <a:off x="2517948" y="2217696"/>
            <a:ext cx="4788432" cy="18158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retenir sur Janvier 2022 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000000"/>
                </a:solidFill>
              </a:rPr>
              <a:t>Grande finale « Un gouter presque parfait » Les </a:t>
            </a:r>
            <a:r>
              <a:rPr lang="fr-FR" sz="1600" dirty="0" err="1">
                <a:solidFill>
                  <a:srgbClr val="000000"/>
                </a:solidFill>
              </a:rPr>
              <a:t>Soleillades</a:t>
            </a:r>
            <a:r>
              <a:rPr lang="fr-FR" sz="1600" dirty="0">
                <a:solidFill>
                  <a:srgbClr val="000000"/>
                </a:solidFill>
              </a:rPr>
              <a:t> ont accueilli les 5 Finalistes du concours , </a:t>
            </a:r>
          </a:p>
          <a:p>
            <a:pPr algn="l"/>
            <a:r>
              <a:rPr lang="fr-FR" sz="1600" dirty="0">
                <a:solidFill>
                  <a:srgbClr val="000000"/>
                </a:solidFill>
              </a:rPr>
              <a:t>	Les cristallines ont gagné le titre ! </a:t>
            </a:r>
          </a:p>
          <a:p>
            <a:pPr algn="l"/>
            <a:endParaRPr lang="fr-FR" sz="1600" dirty="0">
              <a:solidFill>
                <a:srgbClr val="000000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000000"/>
                </a:solidFill>
              </a:rPr>
              <a:t>Election du nouveau CVS le lundi 31 janvier 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A2D52468-60B9-41B0-B210-BF0DA100F973}"/>
              </a:ext>
            </a:extLst>
          </p:cNvPr>
          <p:cNvSpPr txBox="1"/>
          <p:nvPr/>
        </p:nvSpPr>
        <p:spPr>
          <a:xfrm>
            <a:off x="254883" y="7537851"/>
            <a:ext cx="2055900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fr-FR" sz="1400" dirty="0">
                <a:solidFill>
                  <a:srgbClr val="000000"/>
                </a:solidFill>
              </a:rPr>
              <a:t>Toute l’équipe des </a:t>
            </a:r>
            <a:r>
              <a:rPr lang="fr-FR" sz="1400" dirty="0" err="1">
                <a:solidFill>
                  <a:srgbClr val="000000"/>
                </a:solidFill>
              </a:rPr>
              <a:t>Soleillades</a:t>
            </a:r>
            <a:r>
              <a:rPr lang="fr-FR" sz="1400" dirty="0">
                <a:solidFill>
                  <a:srgbClr val="000000"/>
                </a:solidFill>
              </a:rPr>
              <a:t> vous souhaite un agréable mois de Février !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33ED6448-9E63-42FF-9C2D-DDE903E7A057}"/>
              </a:ext>
            </a:extLst>
          </p:cNvPr>
          <p:cNvSpPr txBox="1"/>
          <p:nvPr/>
        </p:nvSpPr>
        <p:spPr>
          <a:xfrm>
            <a:off x="273050" y="4118659"/>
            <a:ext cx="2037733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0000"/>
                </a:solidFill>
              </a:rPr>
              <a:t>« Février n'est jamais si dur et si méchant qu'il ne nous fasse don de sept jours de printemps.,, »</a:t>
            </a:r>
          </a:p>
        </p:txBody>
      </p:sp>
      <p:pic>
        <p:nvPicPr>
          <p:cNvPr id="26" name="Image 25">
            <a:extLst>
              <a:ext uri="{FF2B5EF4-FFF2-40B4-BE49-F238E27FC236}">
                <a16:creationId xmlns:a16="http://schemas.microsoft.com/office/drawing/2014/main" id="{F0F34789-67CA-4323-A98C-9CCDB0942EE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90915" y="6654826"/>
            <a:ext cx="621846" cy="621846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29271626-FB5D-42BF-8C90-2606C365BB2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64490" y="9343094"/>
            <a:ext cx="524301" cy="524301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C6F1B3E4-78A5-44F3-A5F8-C05A124BA98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89417" y="8311722"/>
            <a:ext cx="932769" cy="61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7355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ouleurs Groupe ACPPA">
      <a:dk1>
        <a:srgbClr val="FFFFFF"/>
      </a:dk1>
      <a:lt1>
        <a:srgbClr val="FFFFFF"/>
      </a:lt1>
      <a:dk2>
        <a:srgbClr val="998B7D"/>
      </a:dk2>
      <a:lt2>
        <a:srgbClr val="9FC61B"/>
      </a:lt2>
      <a:accent1>
        <a:srgbClr val="7BAC37"/>
      </a:accent1>
      <a:accent2>
        <a:srgbClr val="9FC61B"/>
      </a:accent2>
      <a:accent3>
        <a:srgbClr val="ABCF36"/>
      </a:accent3>
      <a:accent4>
        <a:srgbClr val="C6DC60"/>
      </a:accent4>
      <a:accent5>
        <a:srgbClr val="B5004B"/>
      </a:accent5>
      <a:accent6>
        <a:srgbClr val="E5D9CD"/>
      </a:accent6>
      <a:hlink>
        <a:srgbClr val="998B7D"/>
      </a:hlink>
      <a:folHlink>
        <a:srgbClr val="E5D9CD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200" dirty="0">
            <a:solidFill>
              <a:srgbClr val="000000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Newsflash Mars 2018.potx" id="{BD04296C-A1FA-4D49-B21F-530BF0B5FB4D}" vid="{83F65A44-445A-4EC9-B55C-56A3A817A84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Newsflash Mars 2018</Template>
  <TotalTime>115</TotalTime>
  <Words>226</Words>
  <Application>Microsoft Office PowerPoint</Application>
  <PresentationFormat>Personnalisé</PresentationFormat>
  <Paragraphs>71</Paragraphs>
  <Slides>1</Slides>
  <Notes>0</Notes>
  <HiddenSlides>1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Bahnschrift SemiBold</vt:lpstr>
      <vt:lpstr>Bradley Hand ITC</vt:lpstr>
      <vt:lpstr>Century Gothic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NSO (David BELLI)</dc:creator>
  <cp:lastModifiedBy>NSO (Natacha SANCHEZ)</cp:lastModifiedBy>
  <cp:revision>18</cp:revision>
  <cp:lastPrinted>2022-01-31T13:21:16Z</cp:lastPrinted>
  <dcterms:created xsi:type="dcterms:W3CDTF">2019-01-25T10:55:55Z</dcterms:created>
  <dcterms:modified xsi:type="dcterms:W3CDTF">2022-02-01T07:49:24Z</dcterms:modified>
  <cp:contentStatus/>
</cp:coreProperties>
</file>